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2" r:id="rId4"/>
    <p:sldId id="279" r:id="rId5"/>
    <p:sldId id="282" r:id="rId6"/>
    <p:sldId id="284" r:id="rId7"/>
    <p:sldId id="285" r:id="rId8"/>
    <p:sldId id="286" r:id="rId9"/>
    <p:sldId id="287" r:id="rId10"/>
    <p:sldId id="288" r:id="rId11"/>
    <p:sldId id="28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2C197-8F76-41A2-8B6F-5CBD46836798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93E7-90FB-4A27-9624-EE1D08505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8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C65B-AA75-411D-B84F-6874C7A73D8B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67280-1644-4143-9FE4-6C686BCE3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0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7D4CD-D485-4CC8-AF35-D434AABFF8F9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DA24-3F33-415A-AB90-FA93F8733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1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76F5F-1C39-4B2B-9E75-A0DAE5934064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4118-23FF-4FF8-9E66-081DF9F0D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88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5117-F019-4410-A82D-BF77EB653043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BD28-1CF2-4044-BB7E-9406E67F9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7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69D08-A84C-4DCD-8DFE-444488B1BC7A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B8D2E-3A3B-4304-94C0-C3FD56E3D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7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DF298-A9E2-4B8E-BAAD-6D72DD9787B5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97DA-204B-4351-8DCD-0F07BAA29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4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1F7EE-8289-4EB6-9BD6-1375189B9E5C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950B-DF05-4C68-95CF-7AD44521A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1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E4B73-12D6-4D33-82A3-2E8FB2A084D8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8EE7B-FAC8-4F91-BCD3-7E4715265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77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FBA50-EC6B-4961-840A-414FD71680E5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507D-72B7-4F88-8585-43A9DD098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3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B7670-53B5-4B58-83C1-C0281232276E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7FE4B-3A01-414E-8BDC-29239976C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6CF9B78-868F-46A2-BE95-62EB6E0151DA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1EEE12C-5AC8-44AB-AC29-65E6713D1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jpeg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576" y="1427304"/>
            <a:ext cx="8103245" cy="1541462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000" dirty="0" smtClean="0">
                <a:solidFill>
                  <a:srgbClr val="0070C0"/>
                </a:solidFill>
                <a:latin typeface="Monotype Corsiva" pitchFamily="66" charset="0"/>
              </a:rPr>
              <a:t>Интерактивная игра для дошкольников - «Угадай сказку»</a:t>
            </a:r>
          </a:p>
        </p:txBody>
      </p:sp>
      <p:pic>
        <p:nvPicPr>
          <p:cNvPr id="1026" name="Picture 2" descr="C:\Documents and Settings\User\Мои документы\Downloads\0_a4f92_5f32cf98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000375"/>
            <a:ext cx="2671762" cy="338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1403648" y="404664"/>
            <a:ext cx="64181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28575">
                  <a:solidFill>
                    <a:srgbClr val="FFC000"/>
                  </a:solidFill>
                </a:ln>
                <a:solidFill>
                  <a:srgbClr val="009900"/>
                </a:solidFill>
              </a:rPr>
              <a:t>К дню защиты детей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4427538" y="3860800"/>
            <a:ext cx="41767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ru-RU" altLang="ru-RU" b="1"/>
              <a:t>  Балуйте детей, господа!</a:t>
            </a:r>
            <a:br>
              <a:rPr lang="ru-RU" altLang="ru-RU" b="1"/>
            </a:br>
            <a:r>
              <a:rPr lang="ru-RU" altLang="ru-RU" b="1"/>
              <a:t>        Никто не знает, что</a:t>
            </a:r>
            <a:br>
              <a:rPr lang="ru-RU" altLang="ru-RU" b="1"/>
            </a:br>
            <a:r>
              <a:rPr lang="ru-RU" altLang="ru-RU" b="1"/>
              <a:t>        их ожидает в будущем.</a:t>
            </a:r>
            <a:br>
              <a:rPr lang="ru-RU" altLang="ru-RU" b="1"/>
            </a:br>
            <a:r>
              <a:rPr lang="ru-RU" altLang="ru-RU" b="1"/>
              <a:t/>
            </a:r>
            <a:br>
              <a:rPr lang="ru-RU" altLang="ru-RU" b="1"/>
            </a:br>
            <a:r>
              <a:rPr lang="ru-RU" altLang="ru-RU" b="1"/>
              <a:t>                В. Набоков.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D:\Documents and Settings\Елена\Мои документы\Мои рисунки\задание 8\1315412989_1aa_old_op_bks_5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" b="56436"/>
          <a:stretch>
            <a:fillRect/>
          </a:stretch>
        </p:blipFill>
        <p:spPr>
          <a:xfrm>
            <a:off x="387424" y="476672"/>
            <a:ext cx="8001000" cy="4702175"/>
          </a:xfrm>
          <a:noFill/>
        </p:spPr>
      </p:pic>
      <p:pic>
        <p:nvPicPr>
          <p:cNvPr id="4" name="Picture 2" descr="C:\Documents and Settings\User\Мои документы\Downloads\0_a4f92_5f32cf98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857625"/>
            <a:ext cx="1970088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1887592" y="946561"/>
            <a:ext cx="2286016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blipFill>
                  <a:blip r:embed="rId4"/>
                  <a:tile tx="0" ty="0" sx="100000" sy="100000" flip="none" algn="tl"/>
                </a:blipFill>
              </a:rPr>
              <a:t>По тропе , шагая бодро, сами воду тащат ведра!</a:t>
            </a:r>
          </a:p>
        </p:txBody>
      </p:sp>
      <p:pic>
        <p:nvPicPr>
          <p:cNvPr id="33796" name="Picture 4" descr="D:\Documents and Settings\Елена\Мои документы\Мои рисунки\задание 8\по щ.jpg"/>
          <p:cNvPicPr>
            <a:picLocks noChangeAspect="1" noChangeArrowheads="1"/>
          </p:cNvPicPr>
          <p:nvPr/>
        </p:nvPicPr>
        <p:blipFill>
          <a:blip r:embed="rId5" cstate="print"/>
          <a:srcRect l="5143" r="10526" b="3238"/>
          <a:stretch>
            <a:fillRect/>
          </a:stretch>
        </p:blipFill>
        <p:spPr bwMode="auto">
          <a:xfrm>
            <a:off x="4745112" y="803685"/>
            <a:ext cx="2286016" cy="3726885"/>
          </a:xfrm>
          <a:prstGeom prst="roundRect">
            <a:avLst/>
          </a:prstGeom>
          <a:noFill/>
        </p:spPr>
      </p:pic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8358214" y="5857892"/>
            <a:ext cx="357190" cy="500066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Downloads\0_a4f92_5f32cf98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214813"/>
            <a:ext cx="1970088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2627313" y="908050"/>
            <a:ext cx="4729162" cy="40719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009900"/>
                </a:solidFill>
                <a:latin typeface="Segoe Script" pitchFamily="34" charset="0"/>
              </a:rPr>
              <a:t>Конец игры</a:t>
            </a: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01090" y="5857892"/>
            <a:ext cx="357190" cy="500066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691118"/>
            <a:ext cx="8424936" cy="92868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blipFill>
                  <a:blip r:embed="rId2"/>
                  <a:tile tx="0" ty="0" sx="100000" sy="100000" flip="none" algn="tl"/>
                </a:blipFill>
                <a:latin typeface="+mj-lt"/>
                <a:cs typeface="Times New Roman" pitchFamily="18" charset="0"/>
              </a:rPr>
              <a:t>На игровом поле ты малыш видишь полку с книгами, выбери книгу с надписью «Сказка» и кликни/щелкни на ней.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834126"/>
            <a:ext cx="8424936" cy="138696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blipFill>
                  <a:blip r:embed="rId2"/>
                  <a:tile tx="0" ty="0" sx="100000" sy="100000" flip="none" algn="tl"/>
                </a:blipFill>
              </a:rPr>
              <a:t>Книга «откроется», если ты малыш не умеешь читать, попроси взрослого прочитать загадку, наберись терпения, сначала дай ответ, а потом проверь себя – нажми на текст, откроется ответ -картинка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516536"/>
            <a:ext cx="8424936" cy="92868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blipFill>
                  <a:blip r:embed="rId2"/>
                  <a:tile tx="0" ty="0" sx="100000" sy="100000" flip="none" algn="tl"/>
                </a:blipFill>
              </a:rPr>
              <a:t>В правом нижнем углу есть кнопка «домик», она вернет тебя на слайд с книжной полкой, выбирай следующую книгу. </a:t>
            </a:r>
          </a:p>
          <a:p>
            <a:pPr algn="ctr">
              <a:defRPr/>
            </a:pPr>
            <a:r>
              <a:rPr lang="ru-RU" sz="2000" b="1" dirty="0">
                <a:blipFill>
                  <a:blip r:embed="rId2"/>
                  <a:tile tx="0" ty="0" sx="100000" sy="100000" flip="none" algn="tl"/>
                </a:blipFill>
              </a:rPr>
              <a:t>Желаем тебе успехов.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476672"/>
            <a:ext cx="6072187" cy="9286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blipFill>
                  <a:blip r:embed="rId2"/>
                  <a:tile tx="0" ty="0" sx="100000" sy="100000" flip="none" algn="tl"/>
                </a:blipFill>
              </a:rPr>
              <a:t>Правила 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Мои документы\Downloads\0_a4f92_5f32cf98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857375"/>
            <a:ext cx="3403600" cy="431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171" name="Picture 5" descr="D:\Documents and Settings\Елена\Мои документы\Мои рисунки\задание 8\книги лучш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75"/>
          <a:stretch>
            <a:fillRect/>
          </a:stretch>
        </p:blipFill>
        <p:spPr bwMode="auto">
          <a:xfrm>
            <a:off x="3786188" y="2214563"/>
            <a:ext cx="48688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786188" y="1928813"/>
            <a:ext cx="4857750" cy="2857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3929058" y="3071810"/>
            <a:ext cx="1428760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>
              <a:defRPr/>
            </a:pPr>
            <a:r>
              <a:rPr lang="ru-RU" dirty="0"/>
              <a:t>с</a:t>
            </a:r>
            <a:r>
              <a:rPr lang="ru-RU" sz="1400" dirty="0"/>
              <a:t>казка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2500306"/>
            <a:ext cx="285752" cy="150019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сказка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00694" y="2500306"/>
            <a:ext cx="285752" cy="142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>
                <a:latin typeface="Arial Black" pitchFamily="34" charset="0"/>
              </a:rPr>
              <a:t>сказка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2571744"/>
            <a:ext cx="285752" cy="142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сказка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29388" y="2500306"/>
            <a:ext cx="285752" cy="1428760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сказка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929454" y="2500306"/>
            <a:ext cx="214314" cy="17859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400" dirty="0">
                <a:latin typeface="Monotype Corsiva" pitchFamily="66" charset="0"/>
              </a:rPr>
              <a:t>сказка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786710" y="2643182"/>
            <a:ext cx="285752" cy="17145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rgbClr val="00FF00"/>
                </a:solidFill>
                <a:latin typeface="Segoe Script" pitchFamily="34" charset="0"/>
              </a:rPr>
              <a:t>сказка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1285875" y="0"/>
            <a:ext cx="3571875" cy="2214563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Сказки просят:</a:t>
            </a:r>
          </a:p>
          <a:p>
            <a:pPr algn="ctr">
              <a:defRPr/>
            </a:pPr>
            <a:r>
              <a:rPr lang="ru-RU" sz="2400" b="1" dirty="0"/>
              <a:t>«А сейчас, </a:t>
            </a:r>
          </a:p>
          <a:p>
            <a:pPr algn="ctr">
              <a:defRPr/>
            </a:pPr>
            <a:r>
              <a:rPr lang="ru-RU" sz="2400" b="1" dirty="0"/>
              <a:t>Вы, друзья, </a:t>
            </a:r>
          </a:p>
          <a:p>
            <a:pPr algn="ctr">
              <a:defRPr/>
            </a:pPr>
            <a:r>
              <a:rPr lang="ru-RU" sz="2400" b="1" dirty="0"/>
              <a:t>Узнайте нас!»</a:t>
            </a:r>
          </a:p>
        </p:txBody>
      </p:sp>
      <p:sp>
        <p:nvSpPr>
          <p:cNvPr id="18" name="Управляющая кнопка: в конец 17">
            <a:hlinkClick r:id="rId4" action="ppaction://hlinksldjump" highlightClick="1"/>
          </p:cNvPr>
          <p:cNvSpPr/>
          <p:nvPr/>
        </p:nvSpPr>
        <p:spPr>
          <a:xfrm>
            <a:off x="4500563" y="2357438"/>
            <a:ext cx="357187" cy="2000250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Управляющая кнопка: в конец 28">
            <a:hlinkClick r:id="rId5" action="ppaction://hlinksldjump" highlightClick="1"/>
          </p:cNvPr>
          <p:cNvSpPr/>
          <p:nvPr/>
        </p:nvSpPr>
        <p:spPr>
          <a:xfrm>
            <a:off x="5000625" y="2357438"/>
            <a:ext cx="285750" cy="2000250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Управляющая кнопка: в конец 29">
            <a:hlinkClick r:id="rId6" action="ppaction://hlinksldjump" highlightClick="1"/>
          </p:cNvPr>
          <p:cNvSpPr/>
          <p:nvPr/>
        </p:nvSpPr>
        <p:spPr>
          <a:xfrm>
            <a:off x="5500688" y="2357438"/>
            <a:ext cx="285750" cy="1928812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Управляющая кнопка: в конец 30">
            <a:hlinkClick r:id="rId7" action="ppaction://hlinksldjump" highlightClick="1"/>
          </p:cNvPr>
          <p:cNvSpPr/>
          <p:nvPr/>
        </p:nvSpPr>
        <p:spPr>
          <a:xfrm>
            <a:off x="6000750" y="2357438"/>
            <a:ext cx="285750" cy="2000250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Управляющая кнопка: в конец 32">
            <a:hlinkClick r:id="rId8" action="ppaction://hlinksldjump" highlightClick="1"/>
          </p:cNvPr>
          <p:cNvSpPr/>
          <p:nvPr/>
        </p:nvSpPr>
        <p:spPr>
          <a:xfrm>
            <a:off x="6429375" y="2357438"/>
            <a:ext cx="428625" cy="2000250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Управляющая кнопка: в конец 34">
            <a:hlinkClick r:id="rId9" action="ppaction://hlinksldjump" highlightClick="1"/>
          </p:cNvPr>
          <p:cNvSpPr/>
          <p:nvPr/>
        </p:nvSpPr>
        <p:spPr>
          <a:xfrm>
            <a:off x="6929438" y="2500313"/>
            <a:ext cx="285750" cy="1785937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Управляющая кнопка: в конец 36">
            <a:hlinkClick r:id="rId10" action="ppaction://hlinksldjump" highlightClick="1"/>
          </p:cNvPr>
          <p:cNvSpPr/>
          <p:nvPr/>
        </p:nvSpPr>
        <p:spPr>
          <a:xfrm>
            <a:off x="7858125" y="2643188"/>
            <a:ext cx="214313" cy="1643062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hlinkshowjump?jump=lastslide" highlightClick="1"/>
          </p:cNvPr>
          <p:cNvSpPr/>
          <p:nvPr/>
        </p:nvSpPr>
        <p:spPr>
          <a:xfrm>
            <a:off x="7715272" y="5715016"/>
            <a:ext cx="1008112" cy="332656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:\Documents and Settings\Елена\Мои документы\Мои рисунки\задание 8\1315412989_1aa_old_op_bks_5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" b="56436"/>
          <a:stretch>
            <a:fillRect/>
          </a:stretch>
        </p:blipFill>
        <p:spPr>
          <a:xfrm>
            <a:off x="465658" y="764704"/>
            <a:ext cx="7778750" cy="4572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894389" y="1121880"/>
            <a:ext cx="2286016" cy="32861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blipFill>
                  <a:blip r:embed="rId3"/>
                  <a:tile tx="0" ty="0" sx="100000" sy="100000" flip="none" algn="tl"/>
                </a:blipFill>
              </a:rPr>
              <a:t>Не лежалось на окошке-</a:t>
            </a:r>
          </a:p>
          <a:p>
            <a:pPr algn="ctr">
              <a:defRPr/>
            </a:pPr>
            <a:r>
              <a:rPr lang="ru-RU" sz="2800" b="1" dirty="0">
                <a:blipFill>
                  <a:blip r:embed="rId3"/>
                  <a:tile tx="0" ty="0" sx="100000" sy="100000" flip="none" algn="tl"/>
                </a:blipFill>
              </a:rPr>
              <a:t>покатился по дорожке.</a:t>
            </a:r>
          </a:p>
        </p:txBody>
      </p:sp>
      <p:pic>
        <p:nvPicPr>
          <p:cNvPr id="11" name="Picture 2" descr="C:\Documents and Settings\User\Мои документы\Downloads\0_a4f92_5f32cf98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857625"/>
            <a:ext cx="1970088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127" name="Picture 7" descr="D:\Documents and Settings\Елена\Мои документы\Мои рисунки\задание 8\колобок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594" y="1193318"/>
            <a:ext cx="2519057" cy="3429024"/>
          </a:xfrm>
          <a:prstGeom prst="roundRect">
            <a:avLst/>
          </a:prstGeom>
          <a:noFill/>
        </p:spPr>
      </p:pic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8286776" y="5857892"/>
            <a:ext cx="357190" cy="500066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:\Documents and Settings\Елена\Мои документы\Мои рисунки\задание 8\1315412989_1aa_old_op_bks_5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" b="56436"/>
          <a:stretch>
            <a:fillRect/>
          </a:stretch>
        </p:blipFill>
        <p:spPr>
          <a:xfrm>
            <a:off x="530299" y="611163"/>
            <a:ext cx="7858125" cy="4618037"/>
          </a:xfrm>
          <a:noFill/>
        </p:spPr>
      </p:pic>
      <p:pic>
        <p:nvPicPr>
          <p:cNvPr id="4" name="Picture 2" descr="C:\Documents and Settings\User\Мои документы\Downloads\0_a4f92_5f32cf98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857625"/>
            <a:ext cx="1970088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2101905" y="682588"/>
            <a:ext cx="2286016" cy="36433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blipFill>
                  <a:blip r:embed="rId4"/>
                  <a:tile tx="0" ty="0" sx="100000" sy="100000" flip="none" algn="tl"/>
                </a:blipFill>
              </a:rPr>
              <a:t>Колотил да колотил по тарелке носом-</a:t>
            </a:r>
          </a:p>
          <a:p>
            <a:pPr algn="ctr">
              <a:defRPr/>
            </a:pPr>
            <a:r>
              <a:rPr lang="ru-RU" sz="2800" b="1" dirty="0">
                <a:blipFill>
                  <a:blip r:embed="rId4"/>
                  <a:tile tx="0" ty="0" sx="100000" sy="100000" flip="none" algn="tl"/>
                </a:blipFill>
              </a:rPr>
              <a:t>ничего не проглотил</a:t>
            </a:r>
          </a:p>
          <a:p>
            <a:pPr algn="ctr">
              <a:defRPr/>
            </a:pPr>
            <a:r>
              <a:rPr lang="ru-RU" sz="2800" b="1" dirty="0">
                <a:blipFill>
                  <a:blip r:embed="rId4"/>
                  <a:tile tx="0" ty="0" sx="100000" sy="100000" flip="none" algn="tl"/>
                </a:blipFill>
              </a:rPr>
              <a:t>и остался с носом.</a:t>
            </a:r>
          </a:p>
        </p:txBody>
      </p:sp>
      <p:pic>
        <p:nvPicPr>
          <p:cNvPr id="28677" name="Picture 5" descr="D:\Documents and Settings\Елена\Мои документы\Мои рисунки\задание 8\лиса и журавль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7987" y="1039778"/>
            <a:ext cx="2143140" cy="335758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8358214" y="5857892"/>
            <a:ext cx="357190" cy="500066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:\Documents and Settings\Елена\Мои документы\Мои рисунки\задание 8\1315412989_1aa_old_op_bks_5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" b="56436"/>
          <a:stretch>
            <a:fillRect/>
          </a:stretch>
        </p:blipFill>
        <p:spPr>
          <a:xfrm>
            <a:off x="458291" y="548680"/>
            <a:ext cx="7858125" cy="4618038"/>
          </a:xfrm>
          <a:noFill/>
        </p:spPr>
      </p:pic>
      <p:pic>
        <p:nvPicPr>
          <p:cNvPr id="4" name="Picture 2" descr="C:\Documents and Settings\User\Мои документы\Downloads\0_a4f92_5f32cf98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857625"/>
            <a:ext cx="1970088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9698" name="Picture 2" descr="D:\Documents and Settings\Елена\Мои документы\Мои рисунки\задание 8\маша и медведь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5979" y="1023332"/>
            <a:ext cx="2089166" cy="3357586"/>
          </a:xfrm>
          <a:prstGeom prst="round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01335" y="880456"/>
            <a:ext cx="2214578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blipFill>
                  <a:blip r:embed="rId5"/>
                  <a:tile tx="0" ty="0" sx="100000" sy="100000" flip="none" algn="tl"/>
                </a:blipFill>
              </a:rPr>
              <a:t>А дорога –далека,</a:t>
            </a:r>
          </a:p>
          <a:p>
            <a:pPr algn="ctr">
              <a:defRPr/>
            </a:pPr>
            <a:r>
              <a:rPr lang="ru-RU" sz="2800" b="1" dirty="0">
                <a:blipFill>
                  <a:blip r:embed="rId5"/>
                  <a:tile tx="0" ty="0" sx="100000" sy="100000" flip="none" algn="tl"/>
                </a:blipFill>
              </a:rPr>
              <a:t>А корзинка –нелегка,</a:t>
            </a:r>
          </a:p>
          <a:p>
            <a:pPr algn="ctr">
              <a:defRPr/>
            </a:pPr>
            <a:r>
              <a:rPr lang="ru-RU" sz="2800" b="1" dirty="0">
                <a:blipFill>
                  <a:blip r:embed="rId5"/>
                  <a:tile tx="0" ty="0" sx="100000" sy="100000" flip="none" algn="tl"/>
                </a:blipFill>
              </a:rPr>
              <a:t>Сесть бы на пенёк,</a:t>
            </a:r>
          </a:p>
          <a:p>
            <a:pPr algn="ctr">
              <a:defRPr/>
            </a:pPr>
            <a:r>
              <a:rPr lang="ru-RU" sz="2800" b="1" dirty="0">
                <a:blipFill>
                  <a:blip r:embed="rId5"/>
                  <a:tile tx="0" ty="0" sx="100000" sy="100000" flip="none" algn="tl"/>
                </a:blipFill>
              </a:rPr>
              <a:t>Съесть бы пирожок</a:t>
            </a:r>
            <a:r>
              <a:rPr lang="ru-RU" sz="2800" dirty="0">
                <a:blipFill>
                  <a:blip r:embed="rId5"/>
                  <a:tile tx="0" ty="0" sx="100000" sy="100000" flip="none" algn="tl"/>
                </a:blipFill>
              </a:rPr>
              <a:t>.</a:t>
            </a:r>
          </a:p>
        </p:txBody>
      </p:sp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8358214" y="5857892"/>
            <a:ext cx="357190" cy="500066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D:\Documents and Settings\Елена\Мои документы\Мои рисунки\задание 8\1315412989_1aa_old_op_bks_5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" b="56436"/>
          <a:stretch>
            <a:fillRect/>
          </a:stretch>
        </p:blipFill>
        <p:spPr>
          <a:xfrm>
            <a:off x="529158" y="620688"/>
            <a:ext cx="7715250" cy="4533900"/>
          </a:xfrm>
          <a:noFill/>
        </p:spPr>
      </p:pic>
      <p:pic>
        <p:nvPicPr>
          <p:cNvPr id="4" name="Picture 2" descr="C:\Documents and Settings\User\Мои документы\Downloads\0_a4f92_5f32cf98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857625"/>
            <a:ext cx="1970088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4601095" y="1143248"/>
            <a:ext cx="2457450" cy="2982582"/>
            <a:chOff x="4500562" y="1857364"/>
            <a:chExt cx="2457740" cy="3500462"/>
          </a:xfrm>
        </p:grpSpPr>
        <p:pic>
          <p:nvPicPr>
            <p:cNvPr id="30722" name="Picture 2" descr="D:\Documents and Settings\Елена\Мои документы\Мои рисунки\задание 8\снегурочка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0562" y="1857364"/>
              <a:ext cx="2457740" cy="3500462"/>
            </a:xfrm>
            <a:prstGeom prst="round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4643454" y="5000636"/>
              <a:ext cx="2071932" cy="35719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Снегурочка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029326" y="868326"/>
            <a:ext cx="2357454" cy="35719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blipFill>
                  <a:blip r:embed="rId5"/>
                  <a:tile tx="0" ty="0" sx="100000" sy="100000" flip="none" algn="tl"/>
                </a:blipFill>
              </a:rPr>
              <a:t>Красна девица грустна: </a:t>
            </a:r>
          </a:p>
          <a:p>
            <a:pPr algn="ctr">
              <a:defRPr/>
            </a:pPr>
            <a:r>
              <a:rPr lang="ru-RU" sz="2400" b="1" dirty="0">
                <a:blipFill>
                  <a:blip r:embed="rId5"/>
                  <a:tile tx="0" ty="0" sx="100000" sy="100000" flip="none" algn="tl"/>
                </a:blipFill>
              </a:rPr>
              <a:t>ей не нравится весна, ей на солнце тяжко,</a:t>
            </a:r>
          </a:p>
          <a:p>
            <a:pPr algn="ctr">
              <a:defRPr/>
            </a:pPr>
            <a:r>
              <a:rPr lang="ru-RU" sz="2400" b="1" dirty="0">
                <a:blipFill>
                  <a:blip r:embed="rId5"/>
                  <a:tile tx="0" ty="0" sx="100000" sy="100000" flip="none" algn="tl"/>
                </a:blipFill>
              </a:rPr>
              <a:t>слёзы льёт бедняжка</a:t>
            </a:r>
          </a:p>
        </p:txBody>
      </p:sp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8358214" y="5857892"/>
            <a:ext cx="357190" cy="500066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:\Documents and Settings\Елена\Мои документы\Мои рисунки\задание 8\1315412989_1aa_old_op_bks_5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" b="56436"/>
          <a:stretch>
            <a:fillRect/>
          </a:stretch>
        </p:blipFill>
        <p:spPr>
          <a:xfrm>
            <a:off x="642938" y="620688"/>
            <a:ext cx="7715250" cy="4533900"/>
          </a:xfrm>
          <a:noFill/>
        </p:spPr>
      </p:pic>
      <p:pic>
        <p:nvPicPr>
          <p:cNvPr id="4" name="Picture 2" descr="C:\Documents and Settings\User\Мои документы\Downloads\0_a4f92_5f32cf98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857625"/>
            <a:ext cx="1970088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1928794" y="906426"/>
            <a:ext cx="250033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blipFill>
                  <a:blip r:embed="rId4"/>
                  <a:tile tx="0" ty="0" sx="100000" sy="100000" flip="none" algn="tl"/>
                </a:blipFill>
              </a:rPr>
              <a:t>Отворили дверь козлята</a:t>
            </a:r>
          </a:p>
          <a:p>
            <a:pPr algn="ctr">
              <a:defRPr/>
            </a:pPr>
            <a:r>
              <a:rPr lang="ru-RU" sz="2800" b="1" dirty="0">
                <a:blipFill>
                  <a:blip r:embed="rId4"/>
                  <a:tile tx="0" ty="0" sx="100000" sy="100000" flip="none" algn="tl"/>
                </a:blipFill>
              </a:rPr>
              <a:t>и пропали все куда-то.</a:t>
            </a: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4714875" y="906438"/>
            <a:ext cx="2428875" cy="3529012"/>
            <a:chOff x="4714876" y="1785925"/>
            <a:chExt cx="2428892" cy="3528661"/>
          </a:xfrm>
        </p:grpSpPr>
        <p:pic>
          <p:nvPicPr>
            <p:cNvPr id="31747" name="Picture 3" descr="D:\Documents and Settings\Елена\Мои документы\Мои рисунки\задание 8\волк и 7 козлят22.jpg"/>
            <p:cNvPicPr>
              <a:picLocks noChangeAspect="1" noChangeArrowheads="1"/>
            </p:cNvPicPr>
            <p:nvPr/>
          </p:nvPicPr>
          <p:blipFill>
            <a:blip r:embed="rId5" cstate="print"/>
            <a:srcRect r="-265" b="3703"/>
            <a:stretch>
              <a:fillRect/>
            </a:stretch>
          </p:blipFill>
          <p:spPr bwMode="auto">
            <a:xfrm>
              <a:off x="4714876" y="1785925"/>
              <a:ext cx="2428892" cy="3528661"/>
            </a:xfrm>
            <a:prstGeom prst="round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4714876" y="1785925"/>
              <a:ext cx="2428892" cy="47461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70C0"/>
                  </a:solidFill>
                </a:rPr>
                <a:t>Волк и семеро козлят</a:t>
              </a:r>
            </a:p>
          </p:txBody>
        </p:sp>
      </p:grpSp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8358214" y="5857892"/>
            <a:ext cx="357190" cy="500066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D:\Documents and Settings\Елена\Мои документы\Мои рисунки\задание 8\1315412989_1aa_old_op_bks_5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" b="56436"/>
          <a:stretch>
            <a:fillRect/>
          </a:stretch>
        </p:blipFill>
        <p:spPr>
          <a:xfrm>
            <a:off x="458291" y="404664"/>
            <a:ext cx="7858125" cy="4618038"/>
          </a:xfrm>
          <a:noFill/>
        </p:spPr>
      </p:pic>
      <p:pic>
        <p:nvPicPr>
          <p:cNvPr id="4" name="Picture 2" descr="C:\Documents and Settings\User\Мои документы\Downloads\0_a4f92_5f32cf98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857625"/>
            <a:ext cx="1970088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2771" name="Picture 3" descr="D:\Documents and Settings\Елена\Мои документы\Мои рисунки\задание 8\теремок4.jpg"/>
          <p:cNvPicPr>
            <a:picLocks noChangeAspect="1" noChangeArrowheads="1"/>
          </p:cNvPicPr>
          <p:nvPr/>
        </p:nvPicPr>
        <p:blipFill>
          <a:blip r:embed="rId4" cstate="print"/>
          <a:srcRect r="2922" b="2834"/>
          <a:stretch>
            <a:fillRect/>
          </a:stretch>
        </p:blipFill>
        <p:spPr bwMode="auto">
          <a:xfrm>
            <a:off x="4673103" y="807878"/>
            <a:ext cx="2406568" cy="3500462"/>
          </a:xfrm>
          <a:prstGeom prst="round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01335" y="1093630"/>
            <a:ext cx="2214578" cy="31432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blipFill>
                  <a:blip r:embed="rId5"/>
                  <a:tile tx="0" ty="0" sx="100000" sy="100000" flip="none" algn="tl"/>
                </a:blipFill>
              </a:rPr>
              <a:t>Мышка дом себе нашла.</a:t>
            </a:r>
            <a:br>
              <a:rPr lang="ru-RU" sz="2400" b="1" dirty="0">
                <a:blipFill>
                  <a:blip r:embed="rId5"/>
                  <a:tile tx="0" ty="0" sx="100000" sy="100000" flip="none" algn="tl"/>
                </a:blipFill>
              </a:rPr>
            </a:br>
            <a:r>
              <a:rPr lang="ru-RU" sz="2400" b="1" dirty="0">
                <a:blipFill>
                  <a:blip r:embed="rId5"/>
                  <a:tile tx="0" ty="0" sx="100000" sy="100000" flip="none" algn="tl"/>
                </a:blipFill>
              </a:rPr>
              <a:t>Мышка добрая была:</a:t>
            </a:r>
            <a:br>
              <a:rPr lang="ru-RU" sz="2400" b="1" dirty="0">
                <a:blipFill>
                  <a:blip r:embed="rId5"/>
                  <a:tile tx="0" ty="0" sx="100000" sy="100000" flip="none" algn="tl"/>
                </a:blipFill>
              </a:rPr>
            </a:br>
            <a:r>
              <a:rPr lang="ru-RU" sz="2400" b="1" dirty="0">
                <a:blipFill>
                  <a:blip r:embed="rId5"/>
                  <a:tile tx="0" ty="0" sx="100000" sy="100000" flip="none" algn="tl"/>
                </a:blipFill>
              </a:rPr>
              <a:t>в доме том, в конце концов,</a:t>
            </a:r>
            <a:br>
              <a:rPr lang="ru-RU" sz="2400" b="1" dirty="0">
                <a:blipFill>
                  <a:blip r:embed="rId5"/>
                  <a:tile tx="0" ty="0" sx="100000" sy="100000" flip="none" algn="tl"/>
                </a:blipFill>
              </a:rPr>
            </a:br>
            <a:r>
              <a:rPr lang="ru-RU" sz="2400" b="1" dirty="0">
                <a:blipFill>
                  <a:blip r:embed="rId5"/>
                  <a:tile tx="0" ty="0" sx="100000" sy="100000" flip="none" algn="tl"/>
                </a:blipFill>
              </a:rPr>
              <a:t>стало множество жильцов!</a:t>
            </a:r>
          </a:p>
          <a:p>
            <a:pPr algn="ctr">
              <a:defRPr/>
            </a:pPr>
            <a:r>
              <a:rPr lang="ru-RU" sz="2800" b="1" dirty="0">
                <a:blipFill>
                  <a:blip r:embed="rId5"/>
                  <a:tile tx="0" ty="0" sx="100000" sy="100000" flip="none" algn="tl"/>
                </a:blipFill>
              </a:rPr>
              <a:t>.</a:t>
            </a:r>
          </a:p>
        </p:txBody>
      </p:sp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8358214" y="5857892"/>
            <a:ext cx="357190" cy="500066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B4ED6C"/>
      </a:lt2>
      <a:accent1>
        <a:srgbClr val="4E67C8"/>
      </a:accent1>
      <a:accent2>
        <a:srgbClr val="5ECCF3"/>
      </a:accent2>
      <a:accent3>
        <a:srgbClr val="81D319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485</TotalTime>
  <Words>210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Интерактивная игра для дошкольников - «Угадай сказку»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Устаревшие слова  во фразеологизмах  и их этимология.</dc:title>
  <dc:creator>User</dc:creator>
  <cp:lastModifiedBy>user</cp:lastModifiedBy>
  <cp:revision>70</cp:revision>
  <dcterms:created xsi:type="dcterms:W3CDTF">2012-12-22T14:58:47Z</dcterms:created>
  <dcterms:modified xsi:type="dcterms:W3CDTF">2021-05-31T20:14:44Z</dcterms:modified>
</cp:coreProperties>
</file>